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71" r:id="rId2"/>
    <p:sldId id="617" r:id="rId3"/>
  </p:sldIdLst>
  <p:sldSz cx="10071100" cy="7327900"/>
  <p:notesSz cx="6797675" cy="9926638"/>
  <p:defaultTextStyle>
    <a:defPPr>
      <a:defRPr lang="it-IT"/>
    </a:defPPr>
    <a:lvl1pPr algn="l" rtl="0" fontAlgn="base">
      <a:spcBef>
        <a:spcPct val="20000"/>
      </a:spcBef>
      <a:spcAft>
        <a:spcPct val="0"/>
      </a:spcAft>
      <a:buChar char="•"/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rgbClr val="080808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ezione predefinita" id="{B7849176-C813-4E92-A2C3-A7825B76C3C5}">
          <p14:sldIdLst>
            <p14:sldId id="571"/>
            <p14:sldId id="6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08" userDrawn="1">
          <p15:clr>
            <a:srgbClr val="A4A3A4"/>
          </p15:clr>
        </p15:guide>
        <p15:guide id="2" pos="31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ella GEREVINI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006935"/>
    <a:srgbClr val="174A7E"/>
    <a:srgbClr val="3333FF"/>
    <a:srgbClr val="FF9933"/>
    <a:srgbClr val="FF3333"/>
    <a:srgbClr val="6F395D"/>
    <a:srgbClr val="E7C6B7"/>
    <a:srgbClr val="5C203C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84139" autoAdjust="0"/>
  </p:normalViewPr>
  <p:slideViewPr>
    <p:cSldViewPr>
      <p:cViewPr varScale="1">
        <p:scale>
          <a:sx n="68" d="100"/>
          <a:sy n="68" d="100"/>
        </p:scale>
        <p:origin x="1579" y="72"/>
      </p:cViewPr>
      <p:guideLst>
        <p:guide orient="horz" pos="2308"/>
        <p:guide pos="3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30" d="100"/>
          <a:sy n="130" d="100"/>
        </p:scale>
        <p:origin x="-2800" y="-12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66" cy="49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409" y="0"/>
            <a:ext cx="2945266" cy="49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20"/>
            <a:ext cx="2945266" cy="49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409" y="9430620"/>
            <a:ext cx="2945266" cy="49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6358449-F882-4340-9BF0-B2DFD2BE19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48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66" cy="49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09" y="0"/>
            <a:ext cx="2945266" cy="49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51149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70" y="4714527"/>
            <a:ext cx="4986336" cy="44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620"/>
            <a:ext cx="2945266" cy="49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09" y="9430620"/>
            <a:ext cx="2945266" cy="49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217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4DDAB97-1EC1-3049-8BC5-960225BF8E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477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55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9C2E04-9B93-7741-A25F-329F2FB7DE12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pPr marL="0" marR="0" lvl="0" indent="0" algn="r" defTabSz="955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9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B7C9F-9EE5-1443-B89A-501E19363846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32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276475"/>
            <a:ext cx="8559800" cy="1570038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1300" y="4152900"/>
            <a:ext cx="7048500" cy="18716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6F1C1-CD18-3649-8F1E-AD72353CDC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89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3F65B-660D-574A-948A-61DEFA8307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62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75500" y="650875"/>
            <a:ext cx="2139950" cy="58626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55650" y="650875"/>
            <a:ext cx="6267450" cy="58626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86E6-85E7-194E-9FF1-65488BD833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5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650" y="650875"/>
            <a:ext cx="8559800" cy="122237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755650" y="2117725"/>
            <a:ext cx="8559800" cy="4395788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111A-DE9B-324B-BAA2-513B968616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06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3705-67FE-544C-83F7-8959CC806E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5338" y="4708525"/>
            <a:ext cx="8561387" cy="14557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5338" y="3105150"/>
            <a:ext cx="8561387" cy="1603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CB49-9F60-BB4A-BBB8-A5B9E9ACE5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92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55650" y="2117725"/>
            <a:ext cx="4203700" cy="4395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1750" y="2117725"/>
            <a:ext cx="4203700" cy="4395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5B822-017A-6446-841C-7D9FD1997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63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64625" cy="122078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3238" y="1639888"/>
            <a:ext cx="4449762" cy="684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238" y="2324100"/>
            <a:ext cx="4449762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16513" y="1639888"/>
            <a:ext cx="4451350" cy="684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16513" y="2324100"/>
            <a:ext cx="4451350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53F8-2890-044B-9F13-55A0D0F7E2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5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EE27-6460-ED41-A4E6-CCCF7A6C9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6CF05-39CD-0F47-BD6C-6E0835FA99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06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292100"/>
            <a:ext cx="3313112" cy="1241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7000" y="292100"/>
            <a:ext cx="5630863" cy="625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3238" y="1533525"/>
            <a:ext cx="3313112" cy="5011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04E05-20F9-9D4E-B4EF-03C4360F8A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68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3263" y="5129213"/>
            <a:ext cx="6043612" cy="606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3263" y="654050"/>
            <a:ext cx="6043612" cy="4397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3263" y="5735638"/>
            <a:ext cx="6043612" cy="858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1F35-C4D4-344C-A96B-65603A5961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36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50875"/>
            <a:ext cx="85598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415" tIns="49708" rIns="99415" bIns="49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117725"/>
            <a:ext cx="8559800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415" tIns="49708" rIns="99415" bIns="49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677025"/>
            <a:ext cx="20970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415" tIns="49708" rIns="99415" bIns="49708" numCol="1" anchor="t" anchorCtr="0" compatLnSpc="1">
            <a:prstTxWarp prst="textNoShape">
              <a:avLst/>
            </a:prstTxWarp>
          </a:bodyPr>
          <a:lstStyle>
            <a:lvl1pPr defTabSz="993775" eaLnBrk="0" hangingPunct="0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1700" y="6677025"/>
            <a:ext cx="3187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415" tIns="49708" rIns="99415" bIns="49708" numCol="1" anchor="t" anchorCtr="0" compatLnSpc="1">
            <a:prstTxWarp prst="textNoShape">
              <a:avLst/>
            </a:prstTxWarp>
          </a:bodyPr>
          <a:lstStyle>
            <a:lvl1pPr algn="ctr" defTabSz="993775" eaLnBrk="0" hangingPunct="0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8363" y="6677025"/>
            <a:ext cx="20970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415" tIns="49708" rIns="99415" bIns="49708" numCol="1" anchor="t" anchorCtr="0" compatLnSpc="1">
            <a:prstTxWarp prst="textNoShape">
              <a:avLst/>
            </a:prstTxWarp>
          </a:bodyPr>
          <a:lstStyle>
            <a:lvl1pPr algn="r" defTabSz="993775" eaLnBrk="0" hangingPunct="0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D13CA7F5-A3BF-3545-92DE-00BA506169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937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937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defTabSz="9937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defTabSz="9937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defTabSz="9937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defTabSz="99377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defTabSz="99377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defTabSz="99377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defTabSz="99377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73063" indent="-373063" algn="l" defTabSz="993775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08038" indent="-311150" algn="l" defTabSz="9937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+mn-ea"/>
        </a:defRPr>
      </a:lvl2pPr>
      <a:lvl3pPr marL="1243013" indent="-249238" algn="l" defTabSz="993775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</a:defRPr>
      </a:lvl3pPr>
      <a:lvl4pPr marL="1739900" indent="-249238" algn="l" defTabSz="9937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36788" indent="-247650" algn="l" defTabSz="9937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6939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1511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083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0655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s://www.unipr.it/orientamento_in_ingress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fera frecc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3" b="1872"/>
          <a:stretch/>
        </p:blipFill>
        <p:spPr bwMode="auto">
          <a:xfrm>
            <a:off x="7114099" y="3347896"/>
            <a:ext cx="2962011" cy="283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tonda angolo diagonale rettangolo 6"/>
          <p:cNvSpPr/>
          <p:nvPr/>
        </p:nvSpPr>
        <p:spPr bwMode="auto">
          <a:xfrm>
            <a:off x="211014" y="1359694"/>
            <a:ext cx="9721080" cy="864096"/>
          </a:xfrm>
          <a:prstGeom prst="round2DiagRect">
            <a:avLst/>
          </a:prstGeom>
          <a:solidFill>
            <a:schemeClr val="bg1">
              <a:lumMod val="95000"/>
              <a:alpha val="91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lIns="99415" tIns="49708" rIns="99415" bIns="49708"/>
          <a:lstStyle/>
          <a:p>
            <a:pPr marL="373063" marR="0" lvl="0" indent="-373063" algn="l" defTabSz="9937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21510" name="Rettangolo 10"/>
          <p:cNvSpPr>
            <a:spLocks noChangeArrowheads="1"/>
          </p:cNvSpPr>
          <p:nvPr/>
        </p:nvSpPr>
        <p:spPr bwMode="auto">
          <a:xfrm>
            <a:off x="0" y="6768604"/>
            <a:ext cx="10071100" cy="639762"/>
          </a:xfrm>
          <a:prstGeom prst="rect">
            <a:avLst/>
          </a:prstGeom>
          <a:solidFill>
            <a:srgbClr val="009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415" tIns="49708" rIns="99415" bIns="49708"/>
          <a:lstStyle/>
          <a:p>
            <a:pPr marL="373063" marR="0" lvl="0" indent="-373063" algn="l" defTabSz="9937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0" y="6911975"/>
            <a:ext cx="1007110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E6E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423" tIns="49711" rIns="99423" bIns="49711">
            <a:spAutoFit/>
          </a:bodyPr>
          <a:lstStyle>
            <a:lvl1pPr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93775" rtl="0" eaLnBrk="1" fontAlgn="base" latinLnBrk="0" hangingPunct="1">
              <a:lnSpc>
                <a:spcPct val="5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SERVIZIO ORIENTAMENTO</a:t>
            </a:r>
          </a:p>
        </p:txBody>
      </p:sp>
      <p:sp>
        <p:nvSpPr>
          <p:cNvPr id="21512" name="Immagine 3" descr="masck 2.jpg"/>
          <p:cNvSpPr>
            <a:spLocks noChangeAspect="1"/>
          </p:cNvSpPr>
          <p:nvPr/>
        </p:nvSpPr>
        <p:spPr bwMode="auto">
          <a:xfrm>
            <a:off x="0" y="0"/>
            <a:ext cx="10071100" cy="732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sz="2000" b="1" i="0" u="none" strike="noStrike" kern="1200" cap="none" spc="0" normalizeH="0" baseline="0" noProof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529413" name="Text Box 5"/>
          <p:cNvSpPr txBox="1">
            <a:spLocks noChangeArrowheads="1"/>
          </p:cNvSpPr>
          <p:nvPr/>
        </p:nvSpPr>
        <p:spPr bwMode="auto">
          <a:xfrm>
            <a:off x="165654" y="1417976"/>
            <a:ext cx="9505056" cy="654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9415" tIns="49708" rIns="99415" bIns="49708" anchor="ctr">
            <a:spAutoFit/>
          </a:bodyPr>
          <a:lstStyle>
            <a:lvl1pPr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96888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93775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490663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989138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4463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035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3607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179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93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1B4A7E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Servizio Orientamento di Ateneo 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124377" y="6228357"/>
            <a:ext cx="287972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E6E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423" tIns="49711" rIns="99423" bIns="49711">
            <a:spAutoFit/>
          </a:bodyPr>
          <a:lstStyle>
            <a:lvl1pPr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93775" rtl="0" eaLnBrk="1" fontAlgn="base" latinLnBrk="0" hangingPunct="1">
              <a:lnSpc>
                <a:spcPct val="5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orienta@unipr.it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571054" y="3350530"/>
            <a:ext cx="6476047" cy="268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9415" tIns="49708" rIns="99415" bIns="49708" anchor="ctr">
            <a:spAutoFit/>
          </a:bodyPr>
          <a:lstStyle>
            <a:lvl1pPr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96888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93775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490663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989138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4463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035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3607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17938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42900" indent="-342900">
              <a:defRPr/>
            </a:pPr>
            <a:r>
              <a:rPr lang="it-IT" dirty="0">
                <a:solidFill>
                  <a:srgbClr val="174A7E"/>
                </a:solidFill>
                <a:latin typeface="Arial"/>
                <a:cs typeface="Arial"/>
              </a:rPr>
              <a:t>Colloqui informativi e di orientamento </a:t>
            </a:r>
          </a:p>
          <a:p>
            <a:pPr marL="342900" indent="-342900"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74A7E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Incontri di orientamento con le scuole</a:t>
            </a:r>
          </a:p>
          <a:p>
            <a:pPr marL="342900" indent="-342900"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74A7E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Info day ( 6 luglio 2021)</a:t>
            </a:r>
          </a:p>
          <a:p>
            <a:pPr marL="342900" indent="-342900">
              <a:defRPr/>
            </a:pPr>
            <a:endParaRPr lang="it-IT" dirty="0">
              <a:solidFill>
                <a:srgbClr val="174A7E"/>
              </a:solidFill>
              <a:latin typeface="Arial"/>
              <a:cs typeface="Arial"/>
            </a:endParaRPr>
          </a:p>
          <a:p>
            <a:pPr marL="342900" indent="-342900">
              <a:defRPr/>
            </a:pPr>
            <a:r>
              <a:rPr kumimoji="0" lang="it-IT" sz="2400" b="1" i="0" u="none" strike="noStrike" kern="1200" cap="none" spc="0" normalizeH="0" baseline="0" noProof="0">
                <a:ln>
                  <a:noFill/>
                </a:ln>
                <a:solidFill>
                  <a:srgbClr val="174A7E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  <a:hlinkClick r:id="rId4"/>
              </a:rPr>
              <a:t>https://www.unipr.it/orientamento_in_ingresso</a:t>
            </a:r>
            <a:endParaRPr kumimoji="0" lang="it-IT" sz="2400" b="1" i="0" u="none" strike="noStrike" kern="1200" cap="none" spc="0" normalizeH="0" baseline="0" noProof="0">
              <a:ln>
                <a:noFill/>
              </a:ln>
              <a:solidFill>
                <a:srgbClr val="174A7E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  <a:p>
            <a:pPr marL="342900" indent="-342900"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174A7E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5030" y="2421617"/>
            <a:ext cx="943304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93D3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in collaborazione con i docenti dei Corsi di Studio.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86" y="43880"/>
            <a:ext cx="3024336" cy="102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8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tonda angolo diagonale rettangolo 9"/>
          <p:cNvSpPr/>
          <p:nvPr/>
        </p:nvSpPr>
        <p:spPr bwMode="auto">
          <a:xfrm>
            <a:off x="28762" y="1212247"/>
            <a:ext cx="10042337" cy="639763"/>
          </a:xfrm>
          <a:prstGeom prst="round2DiagRect">
            <a:avLst/>
          </a:prstGeom>
          <a:solidFill>
            <a:schemeClr val="bg1">
              <a:lumMod val="95000"/>
              <a:alpha val="91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lIns="99415" tIns="49708" rIns="99415" bIns="49708"/>
          <a:lstStyle/>
          <a:p>
            <a:pPr algn="ctr" defTabSz="993775">
              <a:buNone/>
              <a:defRPr/>
            </a:pPr>
            <a:r>
              <a:rPr lang="it-IT" sz="2800" dirty="0">
                <a:solidFill>
                  <a:srgbClr val="0093D3"/>
                </a:solidFill>
                <a:latin typeface="Arial"/>
                <a:cs typeface="Arial"/>
              </a:rPr>
              <a:t>News  !  </a:t>
            </a:r>
          </a:p>
          <a:p>
            <a:pPr marL="373063" indent="-373063" defTabSz="993775">
              <a:defRPr/>
            </a:pPr>
            <a:endParaRPr lang="it-IT" sz="600" dirty="0">
              <a:solidFill>
                <a:srgbClr val="FFFFFF"/>
              </a:solidFill>
            </a:endParaRPr>
          </a:p>
        </p:txBody>
      </p:sp>
      <p:sp>
        <p:nvSpPr>
          <p:cNvPr id="31748" name="Immagine 3" descr="masck 2.jpg"/>
          <p:cNvSpPr>
            <a:spLocks noChangeAspect="1"/>
          </p:cNvSpPr>
          <p:nvPr/>
        </p:nvSpPr>
        <p:spPr bwMode="auto">
          <a:xfrm>
            <a:off x="0" y="0"/>
            <a:ext cx="10071100" cy="732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752" name="Rettangolo 10"/>
          <p:cNvSpPr>
            <a:spLocks noChangeArrowheads="1"/>
          </p:cNvSpPr>
          <p:nvPr/>
        </p:nvSpPr>
        <p:spPr bwMode="auto">
          <a:xfrm>
            <a:off x="0" y="6688138"/>
            <a:ext cx="10071100" cy="639762"/>
          </a:xfrm>
          <a:prstGeom prst="rect">
            <a:avLst/>
          </a:prstGeom>
          <a:solidFill>
            <a:srgbClr val="009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415" tIns="49708" rIns="99415" bIns="49708"/>
          <a:lstStyle/>
          <a:p>
            <a:pPr marL="373063" indent="-373063" defTabSz="993775"/>
            <a:endParaRPr lang="it-IT" sz="600">
              <a:solidFill>
                <a:srgbClr val="FFFFFF"/>
              </a:solidFill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0" y="6911975"/>
            <a:ext cx="1007110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E6E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9423" tIns="49711" rIns="99423" bIns="49711">
            <a:spAutoFit/>
          </a:bodyPr>
          <a:lstStyle>
            <a:lvl1pPr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93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45000"/>
              </a:spcBef>
              <a:buFontTx/>
              <a:buNone/>
              <a:defRPr/>
            </a:pPr>
            <a:r>
              <a:rPr lang="it-IT" sz="2000" dirty="0">
                <a:solidFill>
                  <a:schemeClr val="bg1"/>
                </a:solidFill>
                <a:latin typeface="Arial" charset="0"/>
              </a:rPr>
              <a:t>SERVIZI PER GLI STUDENTI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86" y="43880"/>
            <a:ext cx="3024336" cy="102124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FE2C745-A83B-4E3E-9A4F-3155E6385852}"/>
              </a:ext>
            </a:extLst>
          </p:cNvPr>
          <p:cNvSpPr txBox="1"/>
          <p:nvPr/>
        </p:nvSpPr>
        <p:spPr>
          <a:xfrm>
            <a:off x="1435150" y="2120806"/>
            <a:ext cx="7128792" cy="96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it-IT" sz="2800" dirty="0">
                <a:solidFill>
                  <a:srgbClr val="174A7E"/>
                </a:solidFill>
                <a:latin typeface="Verdana" charset="0"/>
                <a:cs typeface="+mn-cs"/>
              </a:rPr>
              <a:t>Centro Accoglienza e Inclusione</a:t>
            </a:r>
          </a:p>
          <a:p>
            <a:pPr algn="ctr">
              <a:buFontTx/>
              <a:buNone/>
              <a:defRPr/>
            </a:pPr>
            <a:r>
              <a:rPr lang="it-IT" sz="2400" dirty="0">
                <a:solidFill>
                  <a:srgbClr val="FF0000"/>
                </a:solidFill>
                <a:latin typeface="Verdana" charset="0"/>
                <a:cs typeface="+mn-cs"/>
              </a:rPr>
              <a:t>cai@unipr.it 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25BD531-2B7E-46A0-9EE3-96326FBBF5F4}"/>
              </a:ext>
            </a:extLst>
          </p:cNvPr>
          <p:cNvSpPr txBox="1">
            <a:spLocks/>
          </p:cNvSpPr>
          <p:nvPr/>
        </p:nvSpPr>
        <p:spPr>
          <a:xfrm>
            <a:off x="1279026" y="3087224"/>
            <a:ext cx="7416824" cy="316901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373063" indent="-373063" algn="l" defTabSz="9937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808038" indent="-311150" algn="l" defTabSz="9937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243013" indent="-249238" algn="l" defTabSz="9937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</a:defRPr>
            </a:lvl3pPr>
            <a:lvl4pPr marL="1739900" indent="-249238" algn="l" defTabSz="9937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36788" indent="-247650" algn="l" defTabSz="9937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693988" indent="-247650" algn="l" defTabSz="9937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151188" indent="-247650" algn="l" defTabSz="9937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608388" indent="-247650" algn="l" defTabSz="9937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065588" indent="-247650" algn="l" defTabSz="9937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1200"/>
              </a:spcBef>
              <a:buFontTx/>
              <a:buNone/>
            </a:pPr>
            <a:endParaRPr lang="en-US" sz="2400" kern="0" dirty="0">
              <a:solidFill>
                <a:srgbClr val="174A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Le-Eli-</a:t>
            </a:r>
            <a:r>
              <a:rPr lang="en-US" sz="2400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2400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rivolto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disabilità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DSA e/o BES</a:t>
            </a:r>
          </a:p>
          <a:p>
            <a:pPr>
              <a:spcBef>
                <a:spcPts val="1200"/>
              </a:spcBef>
            </a:pPr>
            <a:r>
              <a:rPr lang="en-US" sz="2400" kern="0" dirty="0">
                <a:solidFill>
                  <a:srgbClr val="006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Accoglienza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sportello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alloggi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fuori</a:t>
            </a:r>
            <a:r>
              <a:rPr lang="en-US" sz="2400" kern="0" dirty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sede e </a:t>
            </a:r>
            <a:r>
              <a:rPr lang="en-US" sz="2400" kern="0">
                <a:solidFill>
                  <a:srgbClr val="174A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internazionali</a:t>
            </a:r>
          </a:p>
          <a:p>
            <a:pPr>
              <a:spcBef>
                <a:spcPts val="1200"/>
              </a:spcBef>
            </a:pPr>
            <a:r>
              <a:rPr lang="en-US" sz="24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 </a:t>
            </a:r>
            <a:r>
              <a:rPr lang="en-US" sz="2400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Psicologico</a:t>
            </a:r>
            <a:endParaRPr lang="en-US" sz="24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02" y="4347247"/>
            <a:ext cx="1728713" cy="232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28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9415" tIns="49708" rIns="99415" bIns="49708" numCol="1" anchor="t" anchorCtr="0" compatLnSpc="1">
        <a:prstTxWarp prst="textNoShape">
          <a:avLst/>
        </a:prstTxWarp>
      </a:bodyPr>
      <a:lstStyle>
        <a:defPPr marL="373063" marR="0" indent="-373063" algn="l" defTabSz="993775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it-IT" sz="600" b="1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9415" tIns="49708" rIns="99415" bIns="49708" numCol="1" anchor="t" anchorCtr="0" compatLnSpc="1">
        <a:prstTxWarp prst="textNoShape">
          <a:avLst/>
        </a:prstTxWarp>
      </a:bodyPr>
      <a:lstStyle>
        <a:defPPr marL="373063" marR="0" indent="-373063" algn="l" defTabSz="993775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it-IT" sz="600" b="1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0099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C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ombretta:Applications:Microsoft Office 2004:Modelli:Presentazioni:Strutture:Lavagna</Template>
  <TotalTime>21512</TotalTime>
  <Words>94</Words>
  <Application>Microsoft Office PowerPoint</Application>
  <PresentationFormat>Personalizzato</PresentationFormat>
  <Paragraphs>19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Times</vt:lpstr>
      <vt:lpstr>Verdana</vt:lpstr>
      <vt:lpstr>Blank</vt:lpstr>
      <vt:lpstr>Presentazione standard di PowerPoint</vt:lpstr>
      <vt:lpstr>Presentazione standard di PowerPoint</vt:lpstr>
    </vt:vector>
  </TitlesOfParts>
  <Company>ComuniKando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ComuniKando</dc:creator>
  <cp:lastModifiedBy>Maria Rita CERRI</cp:lastModifiedBy>
  <cp:revision>1807</cp:revision>
  <cp:lastPrinted>2017-10-06T08:35:44Z</cp:lastPrinted>
  <dcterms:created xsi:type="dcterms:W3CDTF">2003-03-07T18:09:12Z</dcterms:created>
  <dcterms:modified xsi:type="dcterms:W3CDTF">2021-04-12T13:01:50Z</dcterms:modified>
</cp:coreProperties>
</file>